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EB Garamond" panose="00000500000000000000" pitchFamily="2" charset="0"/>
      <p:regular r:id="rId13"/>
      <p:bold r:id="rId14"/>
      <p:italic r:id="rId15"/>
      <p:boldItalic r:id="rId16"/>
    </p:embeddedFont>
    <p:embeddedFont>
      <p:font typeface="EB Garamond Medium" panose="00000600000000000000" pitchFamily="2" charset="0"/>
      <p:regular r:id="rId17"/>
      <p:bold r:id="rId18"/>
      <p:italic r:id="rId19"/>
      <p:boldItalic r:id="rId20"/>
    </p:embeddedFont>
    <p:embeddedFont>
      <p:font typeface="EB Garamond SemiBold" panose="00000700000000000000" pitchFamily="2" charset="0"/>
      <p:regular r:id="rId21"/>
      <p:bold r:id="rId22"/>
      <p:italic r:id="rId23"/>
      <p:boldItalic r:id="rId24"/>
    </p:embeddedFont>
    <p:embeddedFont>
      <p:font typeface="Noto Sans Symbols" panose="020B0604020202020204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DB1FD-6078-41F0-A226-9138D3124F42}">
  <a:tblStyle styleId="{B75DB1FD-6078-41F0-A226-9138D3124F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113" d="100"/>
          <a:sy n="113" d="100"/>
        </p:scale>
        <p:origin x="586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9" Type="http://schemas.openxmlformats.org/officeDocument/2006/relationships/presProps" Target="presProps.xml"/><Relationship Id="rId21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196948" y="2380698"/>
            <a:ext cx="3753741" cy="72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“Chat Application and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- 2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-28136"/>
            <a:ext cx="9144000" cy="2684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To create an user-friendly and easily accessible chat application.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127551141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{B75DB1FD-6078-41F0-A226-9138D3124F42}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2113a51144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SUJATHA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2113a51137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SINDHU V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2113a51142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SRINITHI PL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2113a51126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SARANYA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2113a51149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SWETHA U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445780" y="2977068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2556" y="2048570"/>
            <a:ext cx="28179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https://github.com/saranya74/nm_fullstack.git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201</Words>
  <Application>Microsoft Office PowerPoint</Application>
  <PresentationFormat>On-screen Show (16:9)</PresentationFormat>
  <Paragraphs>45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Noto Sans Symbols</vt:lpstr>
      <vt:lpstr>Arial</vt:lpstr>
      <vt:lpstr>Public Sans</vt:lpstr>
      <vt:lpstr>Calibri</vt:lpstr>
      <vt:lpstr>EB Garamond</vt:lpstr>
      <vt:lpstr>Arial</vt:lpstr>
      <vt:lpstr>EB Garamond Medium</vt:lpstr>
      <vt:lpstr>EB Garamond SemiBold</vt:lpstr>
      <vt:lpstr>Simple Light</vt:lpstr>
      <vt:lpstr>PowerPoint Presentation</vt:lpstr>
      <vt:lpstr>Chat Application and Website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Saranya R</cp:lastModifiedBy>
  <cp:revision>7</cp:revision>
  <dcterms:created xsi:type="dcterms:W3CDTF">2020-08-13T11:21:46Z</dcterms:created>
  <dcterms:modified xsi:type="dcterms:W3CDTF">2023-03-31T06:10:29Z</dcterms:modified>
</cp:coreProperties>
</file>